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7783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416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4438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610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02017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30640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5404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8009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8275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indent="-303149" algn="l" rtl="0">
              <a:spcBef>
                <a:spcPts val="600"/>
              </a:spcBef>
              <a:buClr>
                <a:schemeClr val="accent1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indent="-188976" algn="l" rtl="0">
              <a:spcBef>
                <a:spcPts val="520"/>
              </a:spcBef>
              <a:buClr>
                <a:schemeClr val="accent1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indent="-180339" algn="l" rtl="0">
              <a:spcBef>
                <a:spcPts val="480"/>
              </a:spcBef>
              <a:buClr>
                <a:schemeClr val="accent2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indent="-168910" algn="l" rtl="0">
              <a:spcBef>
                <a:spcPts val="40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indent="-118872" algn="l" rtl="0">
              <a:spcBef>
                <a:spcPts val="400"/>
              </a:spcBef>
              <a:buClr>
                <a:schemeClr val="accent4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indent="-113283" algn="l" rtl="0">
              <a:spcBef>
                <a:spcPts val="400"/>
              </a:spcBef>
              <a:buClr>
                <a:schemeClr val="accent5"/>
              </a:buClr>
              <a:buFont typeface="Arial"/>
              <a:buChar char="●"/>
              <a:defRPr sz="20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indent="-123189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indent="-123570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indent="-125095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bg>
      <p:bgPr>
        <a:gradFill>
          <a:gsLst>
            <a:gs pos="0">
              <a:srgbClr val="272727"/>
            </a:gs>
            <a:gs pos="30000">
              <a:srgbClr val="2F2F2F"/>
            </a:gs>
            <a:gs pos="100000">
              <a:srgbClr val="939393"/>
            </a:gs>
          </a:gsLst>
          <a:lin ang="13000000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4752126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3583837"/>
            <a:ext cx="6629400" cy="1826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B7E5F4"/>
              </a:buClr>
              <a:buFont typeface="Yanone Kaffeesatz"/>
              <a:buNone/>
              <a:defRPr sz="4200" b="1" cap="none" baseline="0">
                <a:solidFill>
                  <a:srgbClr val="B7E5F4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Yanone Kaffeesatz"/>
              <a:buNone/>
              <a:defRPr sz="4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5486400"/>
            <a:ext cx="4040187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2400" b="1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buFont typeface="Arial"/>
              <a:buNone/>
              <a:defRPr sz="2000" b="1"/>
            </a:lvl2pPr>
            <a:lvl3pPr rtl="0">
              <a:spcBef>
                <a:spcPts val="0"/>
              </a:spcBef>
              <a:buFont typeface="Arial"/>
              <a:buNone/>
              <a:defRPr sz="1800" b="1"/>
            </a:lvl3pPr>
            <a:lvl4pPr rtl="0">
              <a:spcBef>
                <a:spcPts val="0"/>
              </a:spcBef>
              <a:buFont typeface="Arial"/>
              <a:buNone/>
              <a:defRPr sz="1600" b="1"/>
            </a:lvl4pPr>
            <a:lvl5pPr rtl="0">
              <a:spcBef>
                <a:spcPts val="0"/>
              </a:spcBef>
              <a:buFont typeface="Arial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5025" y="5486400"/>
            <a:ext cx="4041774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2400" b="1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buFont typeface="Arial"/>
              <a:buNone/>
              <a:defRPr sz="2000" b="1"/>
            </a:lvl2pPr>
            <a:lvl3pPr rtl="0">
              <a:spcBef>
                <a:spcPts val="0"/>
              </a:spcBef>
              <a:buFont typeface="Arial"/>
              <a:buNone/>
              <a:defRPr sz="1800" b="1"/>
            </a:lvl3pPr>
            <a:lvl4pPr rtl="0">
              <a:spcBef>
                <a:spcPts val="0"/>
              </a:spcBef>
              <a:buFont typeface="Arial"/>
              <a:buNone/>
              <a:defRPr sz="1600" b="1"/>
            </a:lvl4pPr>
            <a:lvl5pPr rtl="0">
              <a:spcBef>
                <a:spcPts val="0"/>
              </a:spcBef>
              <a:buFont typeface="Arial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57200" y="1516912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1516912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6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185528"/>
            <a:ext cx="3200399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Yanone Kaffeesatz"/>
              <a:buNone/>
              <a:defRPr sz="1800" b="1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214423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Font typeface="Arial"/>
              <a:buNone/>
              <a:defRPr sz="1400"/>
            </a:lvl1pPr>
            <a:lvl2pPr rtl="0">
              <a:spcBef>
                <a:spcPts val="0"/>
              </a:spcBef>
              <a:buFont typeface="Arial"/>
              <a:buNone/>
              <a:defRPr sz="1200"/>
            </a:lvl2pPr>
            <a:lvl3pPr rtl="0">
              <a:spcBef>
                <a:spcPts val="0"/>
              </a:spcBef>
              <a:buFont typeface="Arial"/>
              <a:buNone/>
              <a:defRPr sz="1000"/>
            </a:lvl3pPr>
            <a:lvl4pPr rtl="0">
              <a:spcBef>
                <a:spcPts val="0"/>
              </a:spcBef>
              <a:buFont typeface="Arial"/>
              <a:buNone/>
              <a:defRPr sz="900"/>
            </a:lvl4pPr>
            <a:lvl5pPr rtl="0">
              <a:spcBef>
                <a:spcPts val="0"/>
              </a:spcBef>
              <a:buFont typeface="Arial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981200"/>
            <a:ext cx="70866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2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156447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556732" y="1705708"/>
            <a:ext cx="3053868" cy="12538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Yanone Kaffeesatz"/>
              <a:buNone/>
              <a:defRPr sz="2200" b="1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rgbClr val="2B2B2B"/>
          </a:solidFill>
          <a:ln w="50800" cap="flat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9B9A98"/>
              </a:buClr>
              <a:buFont typeface="Arial"/>
              <a:buNone/>
              <a:defRPr sz="32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556733" y="2998765"/>
            <a:ext cx="3053865" cy="2663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200"/>
            </a:lvl1pPr>
            <a:lvl2pPr rtl="0">
              <a:spcBef>
                <a:spcPts val="0"/>
              </a:spcBef>
              <a:buFont typeface="Arial"/>
              <a:buNone/>
              <a:defRPr sz="1200"/>
            </a:lvl2pPr>
            <a:lvl3pPr rtl="0">
              <a:spcBef>
                <a:spcPts val="0"/>
              </a:spcBef>
              <a:buFont typeface="Arial"/>
              <a:buNone/>
              <a:defRPr sz="1000"/>
            </a:lvl3pPr>
            <a:lvl4pPr rtl="0">
              <a:spcBef>
                <a:spcPts val="0"/>
              </a:spcBef>
              <a:buFont typeface="Arial"/>
              <a:buNone/>
              <a:defRPr sz="900"/>
            </a:lvl4pPr>
            <a:lvl5pPr rtl="0">
              <a:spcBef>
                <a:spcPts val="0"/>
              </a:spcBef>
              <a:buFont typeface="Arial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Yanone Kaffeesatz"/>
              <a:buNone/>
              <a:defRPr sz="4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928018" y="129381"/>
            <a:ext cx="4525963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indent="-303149" algn="l" rtl="0">
              <a:spcBef>
                <a:spcPts val="600"/>
              </a:spcBef>
              <a:buClr>
                <a:schemeClr val="accent1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indent="-188976" algn="l" rtl="0">
              <a:spcBef>
                <a:spcPts val="520"/>
              </a:spcBef>
              <a:buClr>
                <a:schemeClr val="accent1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indent="-180339" algn="l" rtl="0">
              <a:spcBef>
                <a:spcPts val="480"/>
              </a:spcBef>
              <a:buClr>
                <a:schemeClr val="accent2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indent="-168910" algn="l" rtl="0">
              <a:spcBef>
                <a:spcPts val="40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indent="-118872" algn="l" rtl="0">
              <a:spcBef>
                <a:spcPts val="400"/>
              </a:spcBef>
              <a:buClr>
                <a:schemeClr val="accent4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indent="-113283" algn="l" rtl="0">
              <a:spcBef>
                <a:spcPts val="400"/>
              </a:spcBef>
              <a:buClr>
                <a:schemeClr val="accent5"/>
              </a:buClr>
              <a:buFont typeface="Arial"/>
              <a:buChar char="●"/>
              <a:defRPr sz="20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indent="-123189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indent="-123570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indent="-125095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Yanone Kaffeesatz"/>
              <a:buNone/>
              <a:defRPr sz="4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indent="-303149" algn="l" rtl="0">
              <a:spcBef>
                <a:spcPts val="600"/>
              </a:spcBef>
              <a:buClr>
                <a:schemeClr val="accent1"/>
              </a:buClr>
              <a:buFont typeface="Arial"/>
              <a:buChar char="●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indent="-188976" algn="l" rtl="0">
              <a:spcBef>
                <a:spcPts val="520"/>
              </a:spcBef>
              <a:buClr>
                <a:schemeClr val="accent1"/>
              </a:buClr>
              <a:buFont typeface="Arial"/>
              <a:buChar char="●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indent="-180339" algn="l" rtl="0">
              <a:spcBef>
                <a:spcPts val="480"/>
              </a:spcBef>
              <a:buClr>
                <a:schemeClr val="accent2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indent="-168910" algn="l" rtl="0">
              <a:spcBef>
                <a:spcPts val="40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indent="-118872" algn="l" rtl="0">
              <a:spcBef>
                <a:spcPts val="400"/>
              </a:spcBef>
              <a:buClr>
                <a:schemeClr val="accent4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indent="-113283" algn="l" rtl="0">
              <a:spcBef>
                <a:spcPts val="400"/>
              </a:spcBef>
              <a:buClr>
                <a:schemeClr val="accent5"/>
              </a:buClr>
              <a:buFont typeface="Arial"/>
              <a:buChar char="●"/>
              <a:defRPr sz="20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indent="-123189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indent="-123570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indent="-125095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4752126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Yanone Kaffeesatz"/>
              <a:buNone/>
              <a:defRPr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20624" marR="0" indent="-303149" algn="l" rtl="0">
              <a:spcBef>
                <a:spcPts val="600"/>
              </a:spcBef>
              <a:buClr>
                <a:schemeClr val="accent1"/>
              </a:buClr>
              <a:buFont typeface="Arial"/>
              <a:buChar char="●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marR="0" indent="-188976" algn="l" rtl="0">
              <a:spcBef>
                <a:spcPts val="520"/>
              </a:spcBef>
              <a:buClr>
                <a:schemeClr val="accent1"/>
              </a:buClr>
              <a:buFont typeface="Arial"/>
              <a:buChar char="●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indent="-180339" algn="l" rtl="0">
              <a:spcBef>
                <a:spcPts val="480"/>
              </a:spcBef>
              <a:buClr>
                <a:schemeClr val="accent2"/>
              </a:buClr>
              <a:buFont typeface="Arial"/>
              <a:buChar char="●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indent="-168910" algn="l" rtl="0">
              <a:spcBef>
                <a:spcPts val="400"/>
              </a:spcBef>
              <a:buClr>
                <a:schemeClr val="accent3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marR="0" indent="-118872" algn="l" rtl="0">
              <a:spcBef>
                <a:spcPts val="400"/>
              </a:spcBef>
              <a:buClr>
                <a:schemeClr val="accent4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marR="0" indent="-113283" algn="l" rtl="0">
              <a:spcBef>
                <a:spcPts val="400"/>
              </a:spcBef>
              <a:buClr>
                <a:schemeClr val="accent5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23189" algn="l" rtl="0">
              <a:spcBef>
                <a:spcPts val="360"/>
              </a:spcBef>
              <a:buClr>
                <a:schemeClr val="accent6"/>
              </a:buClr>
              <a:buFont typeface="Arial"/>
              <a:buChar char="●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marR="0" indent="-123570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marR="0" indent="-125095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642206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Personality Survey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we all have the same personalities?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endParaRPr lang="en-US" sz="3000" b="0" i="0" u="none" strike="noStrike" cap="none" baseline="0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Follow 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directions to find out what kind of animal </a:t>
            </a: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-US" sz="3000" b="0" i="0" u="none" strike="noStrike" cap="none" baseline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are!</a:t>
            </a:r>
            <a:endParaRPr lang="en-US"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Type A: Lion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Born leader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Likes to accomplish things with immediate results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 frame is NOW!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Decisive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Wants quick, summarized communication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Often feels threatened by questions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 afraid of pressure or confrontation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304800"/>
            <a:ext cx="270510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Type B: Beaver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Keeps a close watch on emotions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Actually reads the instruction books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Likes to make careful decisions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Likes using critical thinking skills to solve problems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Lives by the motto, “Let’s do it right!”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Often turns anger inward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Tends to focus on the past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3200" y="4953000"/>
            <a:ext cx="1962727" cy="152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Type C: Otter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Just wants to have fun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Great at motivating others to action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Tends to avoid the fine print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Focuses on the future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Tends to avoid confrontation at all costs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Great networker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Very susceptible to peer pressure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0" y="4876800"/>
            <a:ext cx="1952625" cy="146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Type D: Golden Retriever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loyal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 a strong need for close relationships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 a deep need to please others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 a heart full of compassion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definition of the word “adaptable”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Often reacts to sudden changes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Holds stubbornly to what he/she feels is right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5600" y="990600"/>
            <a:ext cx="1981200" cy="1592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Get Together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together in your animal groups and discuss whether or not you think the descriptions fit you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 a piece of paper, write: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53846"/>
              <a:buFont typeface="Aria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works well for you in school?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53846"/>
              <a:buFont typeface="Aria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does not work well for you in school?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53846"/>
              <a:buFont typeface="Aria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other “animal” could you work well with?</a:t>
            </a:r>
          </a:p>
          <a:p>
            <a:pPr marL="722376" marR="0" lvl="1" indent="-277876" algn="l" rtl="0">
              <a:spcBef>
                <a:spcPts val="520"/>
              </a:spcBef>
              <a:buClr>
                <a:schemeClr val="accent1"/>
              </a:buClr>
              <a:buSzPct val="53846"/>
              <a:buFont typeface="Aria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other “animal” do you think you would not work well with?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on board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Writing Assignment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" marR="0" lvl="0" indent="-635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 a </a:t>
            </a:r>
            <a:r>
              <a:rPr lang="en-US" sz="28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Google Drive Document,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 the following questions in complete sentences in paragraph form.  Write enough to answer the questions.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50926" marR="0" lvl="0" indent="-525526" algn="l" rtl="0">
              <a:spcBef>
                <a:spcPts val="600"/>
              </a:spcBef>
              <a:buClr>
                <a:schemeClr val="accent1"/>
              </a:buClr>
              <a:buSzPct val="85714"/>
              <a:buFont typeface="Arial"/>
              <a:buAutoNum type="arabicPeriod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Why are you in a </a:t>
            </a:r>
            <a:r>
              <a:rPr lang="en-US" sz="28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self-contained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550926" marR="0" lvl="0" indent="-525526" algn="l" rtl="0">
              <a:spcBef>
                <a:spcPts val="600"/>
              </a:spcBef>
              <a:buClr>
                <a:schemeClr val="accent1"/>
              </a:buClr>
              <a:buSzPct val="85714"/>
              <a:buFont typeface="Arial"/>
              <a:buAutoNum type="arabicPeriod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are you good at in English and what do you struggle with?</a:t>
            </a:r>
          </a:p>
          <a:p>
            <a:pPr marL="550926" marR="0" lvl="0" indent="-525526" algn="l" rtl="0">
              <a:spcBef>
                <a:spcPts val="600"/>
              </a:spcBef>
              <a:buClr>
                <a:schemeClr val="accent1"/>
              </a:buClr>
              <a:buSzPct val="85714"/>
              <a:buFont typeface="Arial"/>
              <a:buAutoNum type="arabicPeriod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you plan to do for yourself to make sure you are successful this year?</a:t>
            </a:r>
          </a:p>
          <a:p>
            <a:pPr marL="550926" marR="0" lvl="0" indent="-525526" algn="l" rtl="0">
              <a:spcBef>
                <a:spcPts val="600"/>
              </a:spcBef>
              <a:buClr>
                <a:schemeClr val="accent1"/>
              </a:buClr>
              <a:buSzPct val="85714"/>
              <a:buFont typeface="Arial"/>
              <a:buAutoNum type="arabicPeriod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can I help you succeed?</a:t>
            </a:r>
          </a:p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Yanone Kaffeesatz"/>
              <a:buNone/>
            </a:pPr>
            <a:r>
              <a:rPr lang="en-US" sz="4600" b="0" i="0" u="none" strike="noStrike" cap="none" baseline="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Homework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20624" marR="0" lvl="0" indent="-395224" algn="l" rtl="0">
              <a:spcBef>
                <a:spcPts val="600"/>
              </a:spcBef>
              <a:buClr>
                <a:schemeClr val="accent1"/>
              </a:buClr>
              <a:buSzPct val="48333"/>
              <a:buFont typeface="Arial"/>
              <a:buChar char="●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Parent Contact Form </a:t>
            </a: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Signed</a:t>
            </a:r>
            <a:endParaRPr lang="en-US" sz="3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346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Yanone Kaffeesatz</vt:lpstr>
      <vt:lpstr>Custom Theme</vt:lpstr>
      <vt:lpstr>Personality Survey</vt:lpstr>
      <vt:lpstr>Type A: Lion</vt:lpstr>
      <vt:lpstr>Type B: Beaver</vt:lpstr>
      <vt:lpstr>Type C: Otter</vt:lpstr>
      <vt:lpstr>Type D: Golden Retriever</vt:lpstr>
      <vt:lpstr>Get Together</vt:lpstr>
      <vt:lpstr>Writing Assignment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10</dc:title>
  <dc:creator>Verkamp, Will J</dc:creator>
  <cp:lastModifiedBy>Microsoft account</cp:lastModifiedBy>
  <cp:revision>15</cp:revision>
  <dcterms:modified xsi:type="dcterms:W3CDTF">2015-08-04T17:49:50Z</dcterms:modified>
</cp:coreProperties>
</file>